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10"/>
    <p:restoredTop sz="96327"/>
  </p:normalViewPr>
  <p:slideViewPr>
    <p:cSldViewPr snapToGrid="0" snapToObjects="1">
      <p:cViewPr varScale="1">
        <p:scale>
          <a:sx n="116" d="100"/>
          <a:sy n="116" d="100"/>
        </p:scale>
        <p:origin x="20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46ABC-AC0C-2E4E-B38F-3E3DBF8F7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C397B8-B8CF-454A-B0DD-619DBD302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2941D-3CD9-F242-A27A-CED721617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C76A-C9D3-7C43-8EFB-316A994BAB1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8E837-3F55-1541-A464-BBC119C1F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AA4D3-E7E7-FE45-89A4-3354F457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0BCC5-1CAE-244C-B541-428BE7ABC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87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BF0F-47E0-9D41-917D-71ABCD445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83D6D7-0252-AC49-B303-EE52C6634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DAB4F-0E59-6946-8ED5-B2AC9EB14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C76A-C9D3-7C43-8EFB-316A994BAB1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7788C-8548-014C-A93A-E4FADD8C5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A53B5-06D8-2547-8F0E-1C3107952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0BCC5-1CAE-244C-B541-428BE7ABC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8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833ADB-61B2-DE4A-8FBB-86E80102AC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5E64-5438-AD4A-8969-F0D44A8F2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67BC1-19F0-3746-B23B-1EE9B600A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C76A-C9D3-7C43-8EFB-316A994BAB1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0F795-51B1-F149-8C83-FD4FD57F1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FA14F-0DC5-4E4A-90B4-D42EAAE59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0BCC5-1CAE-244C-B541-428BE7ABC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20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3FB08-E188-1447-AFBB-24E9E51E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C7E5B-6E76-6549-858E-5B7B5AC60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CD1C2-374B-AE45-8218-A37C2817A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C76A-C9D3-7C43-8EFB-316A994BAB1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BAB0F-BCDE-E14A-8126-1D90DA4E4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E5E7B-700F-BA4B-8E9C-94ED01200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0BCC5-1CAE-244C-B541-428BE7ABC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DC40-F671-454D-A48A-F932670FA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C2591-B050-344A-BD0F-4D5CC90BB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60FB9-5B7F-BA4B-8D0C-F188C6055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C76A-C9D3-7C43-8EFB-316A994BAB1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00C95-4430-0847-9EF2-21B98FF2B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301EC-01A4-5141-B677-0B312B83E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0BCC5-1CAE-244C-B541-428BE7ABC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27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32F17-00B3-5A4A-ADED-367A37B7C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AE61C-6E53-7949-AF3C-92D04AB43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D4FE8-716A-CC41-9B71-03AE7044B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BE2C29-862E-BA40-A639-B3000A24A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C76A-C9D3-7C43-8EFB-316A994BAB1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379F5-C6A2-E749-ABB3-D1FEDD334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9FE8B-EF50-B344-B9AE-593DBC7A9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0BCC5-1CAE-244C-B541-428BE7ABC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04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04134-587F-D840-B38D-6EA0A67C9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6D34C-F4C2-994D-9983-4349085C9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75FB8D-6A0C-5A4E-8469-3E57FD04F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1FBACE-F8D2-3249-AE22-C7A1C45687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98AF95-FD9A-A543-8CE3-C8F03BEE7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0A2EED-32EF-8544-8F52-DDA6E70C8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C76A-C9D3-7C43-8EFB-316A994BAB1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6663E-86DA-9144-A02F-CC6C3539A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D562FE-60CE-9E40-AE52-6C76F470E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0BCC5-1CAE-244C-B541-428BE7ABC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13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0A12F-A7F1-F84F-9193-050177916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D81599-E2D5-734F-80BD-09885B358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C76A-C9D3-7C43-8EFB-316A994BAB1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651B2-C97A-EB4B-8B60-D9E30736D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5492BD-9122-5243-9D9C-DE1B720C2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0BCC5-1CAE-244C-B541-428BE7ABC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71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9588C4-A440-D24E-B510-316C12C6D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C76A-C9D3-7C43-8EFB-316A994BAB1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559C1B-B872-CD48-9212-A57A8A878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A4854-3C64-974F-9766-32B6B55D4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0BCC5-1CAE-244C-B541-428BE7ABC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06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AD26-C306-E145-A8EF-98C0836D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D918E-3872-4747-AD8D-D9CDFD781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C3719B-0AEC-F642-B420-2B82EB5FB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A35A2-3A1E-364F-8049-8B55307C8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C76A-C9D3-7C43-8EFB-316A994BAB1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5BF90-DAA7-D24D-8D91-35A73605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45C8A-8C5B-FD41-8CAC-44087791B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0BCC5-1CAE-244C-B541-428BE7ABC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62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0CCBD-A29E-4843-8766-21C62F13E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C8B1F-D177-714B-A7CD-A7F73E9CB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C34E3-0E8B-ED49-A6ED-CF19A6B92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76472-9C8B-BC49-8107-54856827D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C76A-C9D3-7C43-8EFB-316A994BAB1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9AD1C-72B1-554E-A8FF-974AA93C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6D058-0ACA-EA4F-82CB-0F57B999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0BCC5-1CAE-244C-B541-428BE7ABC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22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8E7028-8701-A945-ABA2-EB822E202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6A607-9676-474E-8D03-81FA4AB69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E7080-8140-734D-9C73-A59898A55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EC76A-C9D3-7C43-8EFB-316A994BAB1A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2782A-F642-C742-8B05-CED8F3EDC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1E782-0F25-8841-AEC9-A57FB094D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0BCC5-1CAE-244C-B541-428BE7ABC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10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BD7C2-34E3-664C-B30F-83DC123D6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7298B9-B2D2-BC4B-9394-8757259AED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5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3D3E4-B4EA-6545-B5CD-7CF3C53DB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jhono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23FF6C-C519-164E-8BF8-00D7CF3D3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6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D1C4-CA6C-5346-8F12-776FB9E38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996807" cy="1325563"/>
          </a:xfrm>
        </p:spPr>
        <p:txBody>
          <a:bodyPr/>
          <a:lstStyle/>
          <a:p>
            <a:r>
              <a:rPr lang="en-US" dirty="0" err="1"/>
              <a:t>Jhono</a:t>
            </a:r>
            <a:br>
              <a:rPr lang="en-US" dirty="0"/>
            </a:br>
            <a:r>
              <a:rPr lang="en-US" dirty="0"/>
              <a:t>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81332-2662-A742-8212-EFD5D874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00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25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2FB5-2C7C-0D41-AB34-2AB031D99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jo1d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BDEC7-186D-C34B-A5D8-357F16D80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598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87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6EFE-3EA0-ED48-820D-85403DB1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Jo1d</a:t>
            </a:r>
            <a:br>
              <a:rPr lang="en-US" dirty="0"/>
            </a:br>
            <a:r>
              <a:rPr lang="en-US" dirty="0"/>
              <a:t>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61EDB-AA1F-9145-9745-86A689316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82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83B7F-AC72-854A-BCDC-CB8E8B680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Jhno3</a:t>
            </a:r>
            <a:br>
              <a:rPr lang="en-US" dirty="0"/>
            </a:br>
            <a:r>
              <a:rPr lang="en-US" dirty="0"/>
              <a:t>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E52B97-8D63-A946-8A2C-8419B43F4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193" y="-7711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46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74D85-48D3-B043-B93E-ECCE5B06D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jno2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13B7B-EAE0-4C4F-AAC6-094D1C118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41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56124-80C7-8843-A96C-E943E574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Jno2</a:t>
            </a:r>
            <a:br>
              <a:rPr lang="en-US" dirty="0"/>
            </a:br>
            <a:r>
              <a:rPr lang="en-US" dirty="0"/>
              <a:t>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77556-A5C7-2A46-BA77-8A1B55419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7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82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A45C-CCC0-D642-8512-04E9BA74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jhno3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872CC-B8A1-F44D-AB0B-A96DC115C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125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19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21B3A-6FDA-6649-ADA2-668D22A06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65" y="303341"/>
            <a:ext cx="1777313" cy="1325563"/>
          </a:xfrm>
        </p:spPr>
        <p:txBody>
          <a:bodyPr/>
          <a:lstStyle/>
          <a:p>
            <a:r>
              <a:rPr lang="en-US" dirty="0"/>
              <a:t>JO1D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D2A64-A362-E142-8139-5007D0722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735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8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2CA5E7-C0B7-704D-981F-B9336EAAE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822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7D7044F-5963-E342-9BD0-ECFE19D4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65" y="303341"/>
            <a:ext cx="1777313" cy="1325563"/>
          </a:xfrm>
        </p:spPr>
        <p:txBody>
          <a:bodyPr/>
          <a:lstStyle/>
          <a:p>
            <a:r>
              <a:rPr lang="en-US" dirty="0"/>
              <a:t>JO1D</a:t>
            </a:r>
          </a:p>
        </p:txBody>
      </p:sp>
    </p:spTree>
    <p:extLst>
      <p:ext uri="{BB962C8B-B14F-4D97-AF65-F5344CB8AC3E}">
        <p14:creationId xmlns:p14="http://schemas.microsoft.com/office/powerpoint/2010/main" val="705855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0F64-5E31-4A42-896A-040B8FE0A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995616" cy="1325563"/>
          </a:xfrm>
        </p:spPr>
        <p:txBody>
          <a:bodyPr/>
          <a:lstStyle/>
          <a:p>
            <a:r>
              <a:rPr lang="en-US" dirty="0"/>
              <a:t>JNO2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43009-3981-E74F-908E-347367C2F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81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78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A0B10-FDED-9343-BAF4-523EDBFA7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620795" cy="1325563"/>
          </a:xfrm>
        </p:spPr>
        <p:txBody>
          <a:bodyPr/>
          <a:lstStyle/>
          <a:p>
            <a:r>
              <a:rPr lang="en-US" dirty="0"/>
              <a:t>JNO2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FE36F-824B-5B45-9CE8-454E4066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325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63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D8D5A-2393-7548-B010-B48B77787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jhono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9CFB9-B556-354A-961F-3B73BC2B9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873" y="7711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7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E7466-837B-B345-BEC3-2E796C40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jhono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8DA83-45C9-AA4E-AD6B-6D0396D4E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09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54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6B17-47BA-2B44-BD0D-9DDE92174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JHNO3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699F92-5A06-184C-8A9A-479ED0720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04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4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23F73-0F81-3C4D-AE6C-C7E06479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JHN	O3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D8B7BF-F693-F144-85AD-053166ACD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738" y="-7711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53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19910</TotalTime>
  <Words>26</Words>
  <Application>Microsoft Macintosh PowerPoint</Application>
  <PresentationFormat>Widescreen</PresentationFormat>
  <Paragraphs>16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JO1D</vt:lpstr>
      <vt:lpstr>JO1D</vt:lpstr>
      <vt:lpstr>JNO2</vt:lpstr>
      <vt:lpstr>JNO2</vt:lpstr>
      <vt:lpstr>jhono</vt:lpstr>
      <vt:lpstr>jhono</vt:lpstr>
      <vt:lpstr>JHNO3</vt:lpstr>
      <vt:lpstr>JHN O3</vt:lpstr>
      <vt:lpstr>jhono</vt:lpstr>
      <vt:lpstr>Jhono day</vt:lpstr>
      <vt:lpstr>jo1d</vt:lpstr>
      <vt:lpstr>Jo1d day</vt:lpstr>
      <vt:lpstr>Jhno3 day</vt:lpstr>
      <vt:lpstr>jno2</vt:lpstr>
      <vt:lpstr>Jno2 day</vt:lpstr>
      <vt:lpstr>jhno3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Read</dc:creator>
  <cp:lastModifiedBy>Katie Read</cp:lastModifiedBy>
  <cp:revision>9</cp:revision>
  <dcterms:created xsi:type="dcterms:W3CDTF">2021-02-25T13:40:20Z</dcterms:created>
  <dcterms:modified xsi:type="dcterms:W3CDTF">2021-03-11T09:30:44Z</dcterms:modified>
</cp:coreProperties>
</file>